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64" r:id="rId5"/>
    <p:sldId id="258" r:id="rId6"/>
    <p:sldId id="259" r:id="rId7"/>
    <p:sldId id="263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2AE5E72-6A16-458B-9F54-3A4ACB1D26B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6AB8834-EB3F-4B4B-8FE7-12CBC942A0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ИООО «Колыбель»</a:t>
            </a:r>
          </a:p>
          <a:p>
            <a:endParaRPr 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к.с.н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Задорожникова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Е.Б.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стандарта социальных услуг на базе НКО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Колыбель\Для лекции\от светы лого\Kolibel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952328" cy="9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Включение НКО в реестр Поставщиков социальных услуг обеспечивает: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Уравнивание статуса государственных и негосударственных поставщиков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включение в реестр поставщиков социальных услуг по заявительному принципу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индивидуальные программы в число рекомендуемых поставщиков и информирование об этом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льготы: право временно применять нулевую налоговую ставку на прибыль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получать компенсацию за оказание социальных услуг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предусматривать меры повышения квалификации и дополнительные социальные гарантии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установлению норм, правил и характеристик в целях </a:t>
            </a:r>
            <a:r>
              <a:rPr lang="ru-RU" sz="1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достижения </a:t>
            </a:r>
            <a:r>
              <a:rPr lang="ru-RU" sz="1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упорядоченности в отношении объектов стандартизации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3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действия в сфере социального обслуживания по оказанию постоянной, периодической, разовой помощи, в том числе срочной помощи, гражданину в целях улучшения условий его жизнедеятельности и (или) расширения его возможностей самостоятельно обеспечивать свои основные жизненные потребности.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772816"/>
            <a:ext cx="4251960" cy="4425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эталон (образец) структуры и содержания деятельности социальной организации по предоставлению гражданам социальных услуг, утвержденный необходимым образом и содержащий требования к продуктивности и качеству предоставления социальных услуг</a:t>
            </a:r>
            <a:endParaRPr lang="ru-RU" sz="23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услуга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олыбель\Для лекции\от светы лого\_DSC2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675" y="-835025"/>
            <a:ext cx="12833350" cy="85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haroni" panose="02010803020104030203" pitchFamily="2" charset="-79"/>
              </a:rPr>
              <a:t>Нормативно-правовые основы разработки стандарта социальных услуг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от 28.12.2013г. № 442-ФЗ «Об основах обслуживания граждан в Российской Федерации»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52142-2003 «Социальное обслуживание населения. Качество социальных услуг»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52496-2005 «Социальное обслуживание населения. Контроль качества социальных услуг»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52881-2007 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Типы учреждений социального обслуживания семьи и детей»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52885-2007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обслуживание населения. Типы учреждений социального обслуживания семьи и детей»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52886-2007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«Социальное обслуживание населения.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 семье»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РАЗРАБОТКИ СТАНДАРТОВ СОЦИАЛЬНЫХ УСЛУГ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«Подготовительный»</a:t>
            </a:r>
          </a:p>
          <a:p>
            <a:pPr marL="0" indent="0" algn="ctr">
              <a:buNone/>
            </a:pPr>
            <a:endParaRPr lang="ru-RU" sz="3000" spc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«Разработка проекта стандарта»</a:t>
            </a:r>
          </a:p>
          <a:p>
            <a:pPr marL="0" indent="0" algn="ctr">
              <a:buNone/>
            </a:pPr>
            <a:endParaRPr lang="ru-RU" sz="3000" spc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«Обсуждение проекта стандарта в профессиональной среде»</a:t>
            </a:r>
          </a:p>
          <a:p>
            <a:pPr marL="0" indent="0" algn="ctr">
              <a:buNone/>
            </a:pPr>
            <a:endParaRPr lang="ru-RU" sz="3000" spc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«Научная проработка проекта стандарта»</a:t>
            </a:r>
          </a:p>
          <a:p>
            <a:pPr marL="0" indent="0" algn="ctr">
              <a:buNone/>
            </a:pPr>
            <a:endParaRPr lang="en-US" sz="3000" spc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000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 « Общественное слушание»</a:t>
            </a:r>
            <a:endParaRPr lang="ru-RU" sz="3000" spc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РАЗРАБОТКИ СТАНДАРТА СОЦИАЛЬНЫХ УСЛУГ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подготовка;</a:t>
            </a: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информации;</a:t>
            </a: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исследование;</a:t>
            </a: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стандарта;</a:t>
            </a: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проекта стандарта;</a:t>
            </a: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экспертиза проекта стандарта;</a:t>
            </a: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исполнения и пересмотр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D:\Колыбель\Для лекции\от светы лого\DSC_1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667000"/>
            <a:ext cx="1828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стандарта социальной услуги: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описание социальной услуги, в том числе ее объем;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сроки предоставления социальной услуги;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подушевой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 финансирования социальной услуги (расчет стоимости 1 услуги);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показатели качества и оценку результатов предоставления социальной услуги;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условия предоставления социальной услуги, в том числе условия доступности предоставления социальной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для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учетом ограничений их жизнедеятельности;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иные необходимые для предоставления социальной услуги положения.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109</TotalTime>
  <Words>346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Разработка стандарта социальных услуг на базе НКО</vt:lpstr>
      <vt:lpstr>Включение НКО в реестр Поставщиков социальных услуг обеспечивает:</vt:lpstr>
      <vt:lpstr>Стандартизация  - деятельность по установлению норм, правил и характеристик в целях обеспечения достижения упорядоченности в отношении объектов стандартизации</vt:lpstr>
      <vt:lpstr>Презентация PowerPoint</vt:lpstr>
      <vt:lpstr>Нормативно-правовые основы разработки стандарта социальных услуг</vt:lpstr>
      <vt:lpstr>ПОРЯДОК ОРГАНИЗАЦИИ РАЗРАБОТКИ СТАНДАРТОВ СОЦИАЛЬНЫХ УСЛУГ</vt:lpstr>
      <vt:lpstr>МЕТОДИКА РАЗРАБОТКИ СТАНДАРТА СОЦИАЛЬНЫХ УСЛУГ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стандарта социальных услуг на базе НКО</dc:title>
  <dc:creator>самсунг</dc:creator>
  <cp:lastModifiedBy>самсунг</cp:lastModifiedBy>
  <cp:revision>15</cp:revision>
  <dcterms:created xsi:type="dcterms:W3CDTF">2017-05-18T21:48:48Z</dcterms:created>
  <dcterms:modified xsi:type="dcterms:W3CDTF">2017-07-25T10:54:28Z</dcterms:modified>
</cp:coreProperties>
</file>